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injin_Smith" TargetMode="External"/><Relationship Id="rId2" Type="http://schemas.openxmlformats.org/officeDocument/2006/relationships/hyperlink" Target="http://en.wikipedia.org/wiki/Karch_Kiral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John_Child_(beach_volleyball_player)" TargetMode="External"/><Relationship Id="rId13" Type="http://schemas.openxmlformats.org/officeDocument/2006/relationships/hyperlink" Target="http://en.wikipedia.org/wiki/Eric_Fonoimoana" TargetMode="External"/><Relationship Id="rId18" Type="http://schemas.openxmlformats.org/officeDocument/2006/relationships/hyperlink" Target="http://en.wikipedia.org/wiki/Axel_Hager" TargetMode="External"/><Relationship Id="rId3" Type="http://schemas.openxmlformats.org/officeDocument/2006/relationships/hyperlink" Target="http://en.wikipedia.org/wiki/Karch_Kiraly" TargetMode="External"/><Relationship Id="rId7" Type="http://schemas.openxmlformats.org/officeDocument/2006/relationships/hyperlink" Target="http://en.wikipedia.org/wiki/Mike_Whitmarsh" TargetMode="External"/><Relationship Id="rId12" Type="http://schemas.openxmlformats.org/officeDocument/2006/relationships/hyperlink" Target="http://en.wikipedia.org/wiki/Dain_Blanton" TargetMode="External"/><Relationship Id="rId17" Type="http://schemas.openxmlformats.org/officeDocument/2006/relationships/hyperlink" Target="http://en.wikipedia.org/wiki/Brazil_at_the_2000_Summer_Olympics" TargetMode="External"/><Relationship Id="rId2" Type="http://schemas.openxmlformats.org/officeDocument/2006/relationships/hyperlink" Target="http://en.wikipedia.org/wiki/Volleyball_at_the_1996_Summer_Olympics_-_Men's_beach_volleyball" TargetMode="External"/><Relationship Id="rId16" Type="http://schemas.openxmlformats.org/officeDocument/2006/relationships/hyperlink" Target="http://en.wikipedia.org/wiki/Ricardo_Santos" TargetMode="External"/><Relationship Id="rId20" Type="http://schemas.openxmlformats.org/officeDocument/2006/relationships/hyperlink" Target="http://en.wikipedia.org/wiki/Germany_at_the_2000_Summer_Olympic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ichael_Dodd" TargetMode="External"/><Relationship Id="rId11" Type="http://schemas.openxmlformats.org/officeDocument/2006/relationships/hyperlink" Target="http://en.wikipedia.org/wiki/Volleyball_at_the_2000_Summer_Olympics_-_Men's_beach_volleyball" TargetMode="External"/><Relationship Id="rId5" Type="http://schemas.openxmlformats.org/officeDocument/2006/relationships/hyperlink" Target="http://en.wikipedia.org/wiki/United_States_at_the_1996_Summer_Olympics" TargetMode="External"/><Relationship Id="rId15" Type="http://schemas.openxmlformats.org/officeDocument/2006/relationships/hyperlink" Target="http://en.wikipedia.org/wiki/Z%C3%A9_Marco_de_Melo" TargetMode="External"/><Relationship Id="rId10" Type="http://schemas.openxmlformats.org/officeDocument/2006/relationships/hyperlink" Target="http://en.wikipedia.org/wiki/Canada_at_the_1996_Summer_Olympics" TargetMode="External"/><Relationship Id="rId19" Type="http://schemas.openxmlformats.org/officeDocument/2006/relationships/hyperlink" Target="http://en.wikipedia.org/wiki/J%C3%B6rg_Ahmann" TargetMode="External"/><Relationship Id="rId4" Type="http://schemas.openxmlformats.org/officeDocument/2006/relationships/hyperlink" Target="http://en.wikipedia.org/wiki/Kent_Steffes" TargetMode="External"/><Relationship Id="rId9" Type="http://schemas.openxmlformats.org/officeDocument/2006/relationships/hyperlink" Target="http://en.wikipedia.org/wiki/Mark_Heese" TargetMode="External"/><Relationship Id="rId14" Type="http://schemas.openxmlformats.org/officeDocument/2006/relationships/hyperlink" Target="http://en.wikipedia.org/wiki/United_States_at_the_2000_Summer_Olympics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Spain_at_the_2004_Summer_Olympics" TargetMode="External"/><Relationship Id="rId13" Type="http://schemas.openxmlformats.org/officeDocument/2006/relationships/hyperlink" Target="http://en.wikipedia.org/wiki/Todd_Rogers" TargetMode="External"/><Relationship Id="rId18" Type="http://schemas.openxmlformats.org/officeDocument/2006/relationships/hyperlink" Target="http://en.wikipedia.org/wiki/Brazil_at_the_2008_Summer_Olympics" TargetMode="External"/><Relationship Id="rId3" Type="http://schemas.openxmlformats.org/officeDocument/2006/relationships/hyperlink" Target="http://en.wikipedia.org/wiki/Ricardo_Santos" TargetMode="External"/><Relationship Id="rId7" Type="http://schemas.openxmlformats.org/officeDocument/2006/relationships/hyperlink" Target="http://en.wikipedia.org/wiki/Pablo_Herrera_(volleyball_player)" TargetMode="External"/><Relationship Id="rId12" Type="http://schemas.openxmlformats.org/officeDocument/2006/relationships/hyperlink" Target="http://en.wikipedia.org/wiki/Volleyball_at_the_2008_Summer_Olympics_-_Men's_beach_volleyball" TargetMode="External"/><Relationship Id="rId17" Type="http://schemas.openxmlformats.org/officeDocument/2006/relationships/hyperlink" Target="http://en.wikipedia.org/wiki/Fabio_Luiz_Magalh%C3%A3es" TargetMode="External"/><Relationship Id="rId2" Type="http://schemas.openxmlformats.org/officeDocument/2006/relationships/hyperlink" Target="http://en.wikipedia.org/wiki/Volleyball_at_the_2004_Summer_Olympics_-_Men's_beach_volleyball" TargetMode="External"/><Relationship Id="rId16" Type="http://schemas.openxmlformats.org/officeDocument/2006/relationships/hyperlink" Target="http://en.wikipedia.org/wiki/Marcio_Arauj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Javier_Bosma" TargetMode="External"/><Relationship Id="rId11" Type="http://schemas.openxmlformats.org/officeDocument/2006/relationships/hyperlink" Target="http://en.wikipedia.org/wiki/Switzerland_at_the_2004_Summer_Olympics" TargetMode="External"/><Relationship Id="rId5" Type="http://schemas.openxmlformats.org/officeDocument/2006/relationships/hyperlink" Target="http://en.wikipedia.org/wiki/Brazil_at_the_2004_Summer_Olympics" TargetMode="External"/><Relationship Id="rId15" Type="http://schemas.openxmlformats.org/officeDocument/2006/relationships/hyperlink" Target="http://en.wikipedia.org/wiki/United_States_at_the_2008_Summer_Olympics" TargetMode="External"/><Relationship Id="rId10" Type="http://schemas.openxmlformats.org/officeDocument/2006/relationships/hyperlink" Target="http://en.wikipedia.org/wiki/Patrick_Heuscher" TargetMode="External"/><Relationship Id="rId4" Type="http://schemas.openxmlformats.org/officeDocument/2006/relationships/hyperlink" Target="http://en.wikipedia.org/wiki/Emanuel_Rego" TargetMode="External"/><Relationship Id="rId9" Type="http://schemas.openxmlformats.org/officeDocument/2006/relationships/hyperlink" Target="http://en.wikipedia.org/wiki/Stefan_Kobel" TargetMode="External"/><Relationship Id="rId14" Type="http://schemas.openxmlformats.org/officeDocument/2006/relationships/hyperlink" Target="http://en.wikipedia.org/wiki/Phil_Dalhausser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Natalie_Cook" TargetMode="External"/><Relationship Id="rId13" Type="http://schemas.openxmlformats.org/officeDocument/2006/relationships/hyperlink" Target="http://en.wikipedia.org/wiki/Adriana_Behar" TargetMode="External"/><Relationship Id="rId3" Type="http://schemas.openxmlformats.org/officeDocument/2006/relationships/hyperlink" Target="http://en.wikipedia.org/wiki/Jackie_Silva" TargetMode="External"/><Relationship Id="rId7" Type="http://schemas.openxmlformats.org/officeDocument/2006/relationships/hyperlink" Target="http://en.wikipedia.org/wiki/Adriana_Samuel" TargetMode="External"/><Relationship Id="rId12" Type="http://schemas.openxmlformats.org/officeDocument/2006/relationships/hyperlink" Target="http://en.wikipedia.org/wiki/Australia_at_the_2000_Summer_Olympics" TargetMode="External"/><Relationship Id="rId2" Type="http://schemas.openxmlformats.org/officeDocument/2006/relationships/hyperlink" Target="http://en.wikipedia.org/wiki/Volleyball_at_the_1996_Summer_Olympics_-_Women's_beach_volleyb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onica_Rodrigues" TargetMode="External"/><Relationship Id="rId11" Type="http://schemas.openxmlformats.org/officeDocument/2006/relationships/hyperlink" Target="http://en.wikipedia.org/wiki/Volleyball_at_the_2000_Summer_Olympics_-_Women's_beach_volleyball" TargetMode="External"/><Relationship Id="rId5" Type="http://schemas.openxmlformats.org/officeDocument/2006/relationships/hyperlink" Target="http://en.wikipedia.org/wiki/Brazil_at_the_1996_Summer_Olympics" TargetMode="External"/><Relationship Id="rId15" Type="http://schemas.openxmlformats.org/officeDocument/2006/relationships/hyperlink" Target="http://en.wikipedia.org/wiki/Brazil_at_the_2000_Summer_Olympics" TargetMode="External"/><Relationship Id="rId10" Type="http://schemas.openxmlformats.org/officeDocument/2006/relationships/hyperlink" Target="http://en.wikipedia.org/wiki/Australia_at_the_1996_Summer_Olympics" TargetMode="External"/><Relationship Id="rId4" Type="http://schemas.openxmlformats.org/officeDocument/2006/relationships/hyperlink" Target="http://en.wikipedia.org/wiki/Sandra_Pires" TargetMode="External"/><Relationship Id="rId9" Type="http://schemas.openxmlformats.org/officeDocument/2006/relationships/hyperlink" Target="http://en.wikipedia.org/wiki/Kerri_Pottharst" TargetMode="External"/><Relationship Id="rId14" Type="http://schemas.openxmlformats.org/officeDocument/2006/relationships/hyperlink" Target="http://en.wikipedia.org/wiki/Shelda_Bede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Holly_McPeak" TargetMode="External"/><Relationship Id="rId13" Type="http://schemas.openxmlformats.org/officeDocument/2006/relationships/hyperlink" Target="http://en.wikipedia.org/wiki/Wang_Jie_(volleyball)" TargetMode="External"/><Relationship Id="rId3" Type="http://schemas.openxmlformats.org/officeDocument/2006/relationships/hyperlink" Target="http://en.wikipedia.org/wiki/Misty_May-Treanor" TargetMode="External"/><Relationship Id="rId7" Type="http://schemas.openxmlformats.org/officeDocument/2006/relationships/hyperlink" Target="http://en.wikipedia.org/wiki/Brazil_at_the_2004_Summer_Olympics" TargetMode="External"/><Relationship Id="rId12" Type="http://schemas.openxmlformats.org/officeDocument/2006/relationships/hyperlink" Target="http://en.wikipedia.org/wiki/Tian_Jia" TargetMode="External"/><Relationship Id="rId2" Type="http://schemas.openxmlformats.org/officeDocument/2006/relationships/hyperlink" Target="http://en.wikipedia.org/wiki/Kerri_Walsh" TargetMode="External"/><Relationship Id="rId16" Type="http://schemas.openxmlformats.org/officeDocument/2006/relationships/hyperlink" Target="http://en.wikipedia.org/wiki/Zhang_Xi_(volleyball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Adriana_Behar" TargetMode="External"/><Relationship Id="rId11" Type="http://schemas.openxmlformats.org/officeDocument/2006/relationships/hyperlink" Target="http://en.wikipedia.org/wiki/United_States_at_the_2008_Summer_Olympics" TargetMode="External"/><Relationship Id="rId5" Type="http://schemas.openxmlformats.org/officeDocument/2006/relationships/hyperlink" Target="http://en.wikipedia.org/wiki/Shelda_Bede" TargetMode="External"/><Relationship Id="rId15" Type="http://schemas.openxmlformats.org/officeDocument/2006/relationships/hyperlink" Target="http://en.wikipedia.org/wiki/Xue_Chen" TargetMode="External"/><Relationship Id="rId10" Type="http://schemas.openxmlformats.org/officeDocument/2006/relationships/hyperlink" Target="http://en.wikipedia.org/wiki/Volleyball_at_the_2008_Summer_Olympics_-_Women's_beach_volleyball" TargetMode="External"/><Relationship Id="rId4" Type="http://schemas.openxmlformats.org/officeDocument/2006/relationships/hyperlink" Target="http://en.wikipedia.org/wiki/United_States_at_the_2004_Summer_Olympics" TargetMode="External"/><Relationship Id="rId9" Type="http://schemas.openxmlformats.org/officeDocument/2006/relationships/hyperlink" Target="http://en.wikipedia.org/wiki/Elaine_Youngs" TargetMode="External"/><Relationship Id="rId14" Type="http://schemas.openxmlformats.org/officeDocument/2006/relationships/hyperlink" Target="http://en.wikipedia.org/wiki/China_at_the_2008_Summer_Olympic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438400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POVIJEST ODBOJKE NA PIJESKU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POVIJEST U HRVATSKOJ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Krajem 80-ih prvi turniri</a:t>
            </a:r>
          </a:p>
          <a:p>
            <a:r>
              <a:rPr lang="hr-HR" dirty="0" smtClean="0"/>
              <a:t>1993 turniri u Umagu i Poreču</a:t>
            </a:r>
          </a:p>
          <a:p>
            <a:r>
              <a:rPr lang="hr-HR" dirty="0" smtClean="0"/>
              <a:t>1994 u Umagu turnir koji je bio ujedno i 1. otvoreno prvenstvo Hrvatske u odbojci na pijesku</a:t>
            </a:r>
          </a:p>
          <a:p>
            <a:r>
              <a:rPr lang="hr-HR" dirty="0" smtClean="0"/>
              <a:t>Od 1995 održava se svakog ljeta više turnira koji se boduju za pojedinačno prvenstvo Hrvatske</a:t>
            </a:r>
          </a:p>
          <a:p>
            <a:r>
              <a:rPr lang="hr-HR" dirty="0" smtClean="0"/>
              <a:t>Od 2005 u Zagrebu VIP- open turnir iz svjetske serije</a:t>
            </a:r>
          </a:p>
          <a:p>
            <a:r>
              <a:rPr lang="hr-HR" dirty="0" smtClean="0"/>
              <a:t>Od 2006 klupsko prvenstvo Hrvatske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POVIJEST U SVIJETU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Prva utakmica na pijesku 1915 na Havajima u Honolulu – Waikiki plaže – prema sjećanju Ronalda Higginsa iz 1978.)</a:t>
            </a:r>
          </a:p>
          <a:p>
            <a:r>
              <a:rPr lang="en-US" dirty="0" smtClean="0"/>
              <a:t>Outrigger Canoe Club </a:t>
            </a:r>
            <a:r>
              <a:rPr lang="hr-HR" dirty="0" smtClean="0"/>
              <a:t> osnovan 1908. </a:t>
            </a:r>
            <a:r>
              <a:rPr lang="en-US" dirty="0" smtClean="0"/>
              <a:t>George David "Dad“</a:t>
            </a:r>
            <a:r>
              <a:rPr lang="hr-HR" dirty="0" smtClean="0"/>
              <a:t> je 1915 kupio mrežu i nekoliko lopti</a:t>
            </a:r>
          </a:p>
          <a:p>
            <a:r>
              <a:rPr lang="hr-HR" dirty="0" smtClean="0"/>
              <a:t>Sustavno se počela igrati na plažama Pacific Palisades  - Santa Monica u južnoj Kaliforniji</a:t>
            </a:r>
          </a:p>
          <a:p>
            <a:r>
              <a:rPr lang="hr-HR" dirty="0" smtClean="0"/>
              <a:t>Osnivaju se klubovi na plažama i počinju prva natjecanja među njima (uglavnom s većim brojem igrača)</a:t>
            </a:r>
          </a:p>
          <a:p>
            <a:r>
              <a:rPr lang="hr-HR" dirty="0" smtClean="0"/>
              <a:t>Najviše igrali surferi kad nije </a:t>
            </a:r>
            <a:r>
              <a:rPr lang="hr-HR" smtClean="0"/>
              <a:t>bilo </a:t>
            </a:r>
            <a:r>
              <a:rPr lang="hr-HR" smtClean="0"/>
              <a:t>valova i plivači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POVIJEST U SVIJETU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Početak igre 2:2 pripisuje se Pablu Johnsonu koji 1930 god. nije dočekao sve suigrače za igru 6:6 pa su igrali u “nekompletnom” sastavu</a:t>
            </a:r>
          </a:p>
          <a:p>
            <a:r>
              <a:rPr lang="hr-HR" dirty="0" smtClean="0"/>
              <a:t>30-ih godina se počela igrati i u Europi</a:t>
            </a:r>
          </a:p>
          <a:p>
            <a:r>
              <a:rPr lang="hr-HR" dirty="0" smtClean="0"/>
              <a:t>40-ih prva natjecanja za trofeje</a:t>
            </a:r>
          </a:p>
          <a:p>
            <a:r>
              <a:rPr lang="hr-HR" dirty="0" smtClean="0"/>
              <a:t>60-ih neslavan pokušaj pokretanja profesionalne lige u Kaliforniji (igraju se pojedini turniri s nagradnim fondom)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POVIJEST U SVIJETU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Do 80-ih godina razvoj sporta zanemariv, a tada odbojka na pijesku postaje sport s najvećim porastom nagradnog fonda u svijetu (</a:t>
            </a:r>
            <a:r>
              <a:rPr lang="hr-HR" dirty="0" smtClean="0">
                <a:hlinkClick r:id="rId2" tooltip="Karch Kiraly"/>
              </a:rPr>
              <a:t>Karch Kiraly</a:t>
            </a:r>
            <a:r>
              <a:rPr lang="hr-HR" dirty="0" smtClean="0"/>
              <a:t> i </a:t>
            </a:r>
            <a:r>
              <a:rPr lang="hr-HR" dirty="0" smtClean="0">
                <a:hlinkClick r:id="rId3" tooltip="Sinjin Smith"/>
              </a:rPr>
              <a:t>Sinjin Smith</a:t>
            </a:r>
            <a:r>
              <a:rPr lang="hr-HR" dirty="0" smtClean="0"/>
              <a:t> koji su osvojili zlatnu medalju u Los Angelesu u dvoranskoj odbojci najveće zvijezde)</a:t>
            </a:r>
          </a:p>
          <a:p>
            <a:r>
              <a:rPr lang="hr-HR" dirty="0" smtClean="0"/>
              <a:t>1987 FIVB organizira prvo SP u Brazilu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POVIJEST NA OI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1992 u Barceloni demonstracijski sport</a:t>
            </a:r>
          </a:p>
          <a:p>
            <a:r>
              <a:rPr lang="hr-HR" smtClean="0"/>
              <a:t>1996 u Atlanti u službenom programu igara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OLIMPIJSKE MEDALJE - MUŠKI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 action="ppaction://hlinkfile" tooltip="Volleyball at the 1996 Summer Olympics - Men's beach volleyball"/>
              </a:rPr>
              <a:t>1996 Atlanta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3" action="ppaction://hlinkfile" tooltip="Karch Kiraly"/>
              </a:rPr>
              <a:t>Charles "</a:t>
            </a:r>
            <a:r>
              <a:rPr lang="en-US" dirty="0" err="1" smtClean="0">
                <a:hlinkClick r:id="rId3" action="ppaction://hlinkfile" tooltip="Karch Kiraly"/>
              </a:rPr>
              <a:t>Karch</a:t>
            </a:r>
            <a:r>
              <a:rPr lang="en-US" dirty="0" smtClean="0">
                <a:hlinkClick r:id="rId3" action="ppaction://hlinkfile" tooltip="Karch Kiraly"/>
              </a:rPr>
              <a:t>" </a:t>
            </a:r>
            <a:r>
              <a:rPr lang="en-US" dirty="0" err="1" smtClean="0">
                <a:hlinkClick r:id="rId3" action="ppaction://hlinkfile" tooltip="Karch Kiraly"/>
              </a:rPr>
              <a:t>Kiraly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 </a:t>
            </a:r>
            <a:r>
              <a:rPr lang="en-US" dirty="0" smtClean="0"/>
              <a:t> </a:t>
            </a:r>
            <a:r>
              <a:rPr lang="en-US" dirty="0" smtClean="0">
                <a:hlinkClick r:id="rId4" action="ppaction://hlinkfile" tooltip="Kent Steffes"/>
              </a:rPr>
              <a:t>Kent </a:t>
            </a:r>
            <a:r>
              <a:rPr lang="en-US" dirty="0" err="1" smtClean="0">
                <a:hlinkClick r:id="rId4" action="ppaction://hlinkfile" tooltip="Kent Steffes"/>
              </a:rPr>
              <a:t>Steffes</a:t>
            </a:r>
            <a:r>
              <a:rPr lang="en-US" dirty="0" smtClean="0"/>
              <a:t> (</a:t>
            </a:r>
            <a:r>
              <a:rPr lang="en-US" dirty="0" smtClean="0">
                <a:hlinkClick r:id="rId5" action="ppaction://hlinkfile" tooltip="United States at the 1996 Summer Olympics"/>
              </a:rPr>
              <a:t>USA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smtClean="0">
                <a:hlinkClick r:id="rId6" action="ppaction://hlinkfile" tooltip="Michael Dodd"/>
              </a:rPr>
              <a:t>Michael Dodd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hlinkClick r:id="rId7" action="ppaction://hlinkfile" tooltip="Mike Whitmarsh"/>
              </a:rPr>
              <a:t>Mike </a:t>
            </a:r>
            <a:r>
              <a:rPr lang="en-US" dirty="0" err="1" smtClean="0">
                <a:hlinkClick r:id="rId7" action="ppaction://hlinkfile" tooltip="Mike Whitmarsh"/>
              </a:rPr>
              <a:t>Whitmarsh</a:t>
            </a:r>
            <a:r>
              <a:rPr lang="en-US" dirty="0" smtClean="0"/>
              <a:t> (</a:t>
            </a:r>
            <a:r>
              <a:rPr lang="en-US" dirty="0" smtClean="0">
                <a:hlinkClick r:id="rId5" action="ppaction://hlinkfile" tooltip="United States at the 1996 Summer Olympics"/>
              </a:rPr>
              <a:t>USA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8" action="ppaction://hlinkfile" tooltip="John Child (beach volleyball player)"/>
              </a:rPr>
              <a:t>John Child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hlinkClick r:id="rId9" action="ppaction://hlinkfile" tooltip="Mark Heese"/>
              </a:rPr>
              <a:t>Mark </a:t>
            </a:r>
            <a:r>
              <a:rPr lang="en-US" dirty="0" err="1" smtClean="0">
                <a:hlinkClick r:id="rId9" action="ppaction://hlinkfile" tooltip="Mark Heese"/>
              </a:rPr>
              <a:t>Heese</a:t>
            </a:r>
            <a:r>
              <a:rPr lang="en-US" dirty="0" smtClean="0"/>
              <a:t> (</a:t>
            </a:r>
            <a:r>
              <a:rPr lang="en-US" dirty="0" smtClean="0">
                <a:hlinkClick r:id="rId10" action="ppaction://hlinkfile" tooltip="Canada at the 1996 Summer Olympics"/>
              </a:rPr>
              <a:t>CAN</a:t>
            </a:r>
            <a:r>
              <a:rPr lang="en-US" dirty="0" smtClean="0"/>
              <a:t>) </a:t>
            </a:r>
            <a:endParaRPr lang="hr-HR" dirty="0" smtClean="0"/>
          </a:p>
          <a:p>
            <a:r>
              <a:rPr lang="en-US" dirty="0" smtClean="0">
                <a:hlinkClick r:id="rId11" action="ppaction://hlinkfile" tooltip="Volleyball at the 2000 Summer Olympics - Men's beach volleyball"/>
              </a:rPr>
              <a:t>2000 Sydney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12" action="ppaction://hlinkfile" tooltip="Dain Blanton"/>
              </a:rPr>
              <a:t>Dain Blanton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 </a:t>
            </a:r>
            <a:r>
              <a:rPr lang="en-US" dirty="0" smtClean="0">
                <a:hlinkClick r:id="rId13" action="ppaction://hlinkfile" tooltip="Eric Fonoimoana"/>
              </a:rPr>
              <a:t>Eric </a:t>
            </a:r>
            <a:r>
              <a:rPr lang="en-US" dirty="0" err="1" smtClean="0">
                <a:hlinkClick r:id="rId13" action="ppaction://hlinkfile" tooltip="Eric Fonoimoana"/>
              </a:rPr>
              <a:t>Fonoimoana</a:t>
            </a:r>
            <a:r>
              <a:rPr lang="en-US" dirty="0" smtClean="0"/>
              <a:t> (</a:t>
            </a:r>
            <a:r>
              <a:rPr lang="en-US" dirty="0" smtClean="0">
                <a:hlinkClick r:id="rId14" action="ppaction://hlinkfile" tooltip="United States at the 2000 Summer Olympics"/>
              </a:rPr>
              <a:t>USA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err="1" smtClean="0">
                <a:hlinkClick r:id="rId15" action="ppaction://hlinkfile" tooltip="Zé Marco de Melo"/>
              </a:rPr>
              <a:t>Zé</a:t>
            </a:r>
            <a:r>
              <a:rPr lang="en-US" dirty="0" smtClean="0">
                <a:hlinkClick r:id="rId15" action="ppaction://hlinkfile" tooltip="Zé Marco de Melo"/>
              </a:rPr>
              <a:t> Marco de </a:t>
            </a:r>
            <a:r>
              <a:rPr lang="en-US" dirty="0" err="1" smtClean="0">
                <a:hlinkClick r:id="rId15" action="ppaction://hlinkfile" tooltip="Zé Marco de Melo"/>
              </a:rPr>
              <a:t>Melo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 </a:t>
            </a:r>
            <a:r>
              <a:rPr lang="en-US" dirty="0" smtClean="0"/>
              <a:t> </a:t>
            </a:r>
            <a:r>
              <a:rPr lang="en-US" dirty="0" smtClean="0">
                <a:hlinkClick r:id="rId16" action="ppaction://hlinkfile" tooltip="Ricardo Santos"/>
              </a:rPr>
              <a:t>Ricardo Santos</a:t>
            </a:r>
            <a:r>
              <a:rPr lang="en-US" dirty="0" smtClean="0"/>
              <a:t> (</a:t>
            </a:r>
            <a:r>
              <a:rPr lang="en-US" dirty="0" smtClean="0">
                <a:hlinkClick r:id="rId17" action="ppaction://hlinkfile" tooltip="Brazil at the 2000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18" action="ppaction://hlinkfile" tooltip="Axel Hager"/>
              </a:rPr>
              <a:t>Axel Hager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 </a:t>
            </a:r>
            <a:r>
              <a:rPr lang="en-US" dirty="0" err="1" smtClean="0">
                <a:hlinkClick r:id="rId19" action="ppaction://hlinkfile" tooltip="Jörg Ahmann"/>
              </a:rPr>
              <a:t>Jörg</a:t>
            </a:r>
            <a:r>
              <a:rPr lang="en-US" dirty="0" smtClean="0">
                <a:hlinkClick r:id="rId19" action="ppaction://hlinkfile" tooltip="Jörg Ahmann"/>
              </a:rPr>
              <a:t> </a:t>
            </a:r>
            <a:r>
              <a:rPr lang="en-US" dirty="0" err="1" smtClean="0">
                <a:hlinkClick r:id="rId19" action="ppaction://hlinkfile" tooltip="Jörg Ahmann"/>
              </a:rPr>
              <a:t>Ahmann</a:t>
            </a:r>
            <a:r>
              <a:rPr lang="en-US" dirty="0" smtClean="0"/>
              <a:t> (</a:t>
            </a:r>
            <a:r>
              <a:rPr lang="en-US" dirty="0" smtClean="0">
                <a:hlinkClick r:id="rId20" action="ppaction://hlinkfile" tooltip="Germany at the 2000 Summer Olympics"/>
              </a:rPr>
              <a:t>GER</a:t>
            </a:r>
            <a:r>
              <a:rPr lang="en-US" dirty="0" smtClean="0"/>
              <a:t>) </a:t>
            </a: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OLIMPIJSKE MEDALJE - MUŠKI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 action="ppaction://hlinkfile" tooltip="Volleyball at the 2004 Summer Olympics - Men's beach volleyball"/>
              </a:rPr>
              <a:t>2004 Athens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3" action="ppaction://hlinkfile" tooltip="Ricardo Santos"/>
              </a:rPr>
              <a:t>Ricardo Santos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4" action="ppaction://hlinkfile" tooltip="Emanuel Rego"/>
              </a:rPr>
              <a:t>Emanuel </a:t>
            </a:r>
            <a:r>
              <a:rPr lang="en-US" dirty="0" err="1" smtClean="0">
                <a:hlinkClick r:id="rId4" action="ppaction://hlinkfile" tooltip="Emanuel Rego"/>
              </a:rPr>
              <a:t>Rego</a:t>
            </a:r>
            <a:r>
              <a:rPr lang="en-US" dirty="0" smtClean="0"/>
              <a:t> (</a:t>
            </a:r>
            <a:r>
              <a:rPr lang="en-US" dirty="0" smtClean="0">
                <a:hlinkClick r:id="rId5" action="ppaction://hlinkfile" tooltip="Brazil at the 2004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smtClean="0">
                <a:hlinkClick r:id="rId6" action="ppaction://hlinkfile" tooltip="Javier Bosma"/>
              </a:rPr>
              <a:t>Javier </a:t>
            </a:r>
            <a:r>
              <a:rPr lang="en-US" dirty="0" err="1" smtClean="0">
                <a:hlinkClick r:id="rId6" action="ppaction://hlinkfile" tooltip="Javier Bosma"/>
              </a:rPr>
              <a:t>Bosma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7" action="ppaction://hlinkfile" tooltip="Pablo Herrera (volleyball player)"/>
              </a:rPr>
              <a:t>Pablo</a:t>
            </a:r>
            <a:r>
              <a:rPr lang="hr-HR" dirty="0" smtClean="0">
                <a:hlinkClick r:id="rId7" action="ppaction://hlinkfile" tooltip="Pablo Herrera (volleyball player)"/>
              </a:rPr>
              <a:t> </a:t>
            </a:r>
            <a:r>
              <a:rPr lang="en-US" dirty="0" smtClean="0">
                <a:hlinkClick r:id="rId7" action="ppaction://hlinkfile" tooltip="Pablo Herrera (volleyball player)"/>
              </a:rPr>
              <a:t>Herrera</a:t>
            </a:r>
            <a:r>
              <a:rPr lang="en-US" dirty="0" smtClean="0"/>
              <a:t> (</a:t>
            </a:r>
            <a:r>
              <a:rPr lang="en-US" dirty="0" smtClean="0">
                <a:hlinkClick r:id="rId8" action="ppaction://hlinkfile" tooltip="Spain at the 2004 Summer Olympics"/>
              </a:rPr>
              <a:t>ESP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9" action="ppaction://hlinkfile" tooltip="Stefan Kobel"/>
              </a:rPr>
              <a:t>Stefan </a:t>
            </a:r>
            <a:r>
              <a:rPr lang="en-US" dirty="0" err="1" smtClean="0">
                <a:hlinkClick r:id="rId9" action="ppaction://hlinkfile" tooltip="Stefan Kobel"/>
              </a:rPr>
              <a:t>Kobel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10" action="ppaction://hlinkfile" tooltip="Patrick Heuscher"/>
              </a:rPr>
              <a:t>Patrick </a:t>
            </a:r>
            <a:r>
              <a:rPr lang="en-US" dirty="0" err="1" smtClean="0">
                <a:hlinkClick r:id="rId10" action="ppaction://hlinkfile" tooltip="Patrick Heuscher"/>
              </a:rPr>
              <a:t>Heuscher</a:t>
            </a:r>
            <a:r>
              <a:rPr lang="en-US" dirty="0" smtClean="0"/>
              <a:t> (</a:t>
            </a:r>
            <a:r>
              <a:rPr lang="en-US" dirty="0" smtClean="0">
                <a:hlinkClick r:id="rId11" action="ppaction://hlinkfile" tooltip="Switzerland at the 2004 Summer Olympics"/>
              </a:rPr>
              <a:t>SUI</a:t>
            </a:r>
            <a:r>
              <a:rPr lang="en-US" dirty="0" smtClean="0"/>
              <a:t>) </a:t>
            </a:r>
            <a:endParaRPr lang="hr-HR" dirty="0" smtClean="0"/>
          </a:p>
          <a:p>
            <a:r>
              <a:rPr lang="en-US" dirty="0" smtClean="0">
                <a:hlinkClick r:id="rId12" action="ppaction://hlinkfile" tooltip="Volleyball at the 2008 Summer Olympics - Men's beach volleyball"/>
              </a:rPr>
              <a:t>2008 Beijing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13" action="ppaction://hlinkfile" tooltip="Todd Rogers"/>
              </a:rPr>
              <a:t>Todd Rogers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 </a:t>
            </a:r>
            <a:r>
              <a:rPr lang="en-US" dirty="0" smtClean="0">
                <a:hlinkClick r:id="rId14" action="ppaction://hlinkfile" tooltip="Phil Dalhausser"/>
              </a:rPr>
              <a:t>Phil </a:t>
            </a:r>
            <a:r>
              <a:rPr lang="en-US" dirty="0" err="1" smtClean="0">
                <a:hlinkClick r:id="rId14" action="ppaction://hlinkfile" tooltip="Phil Dalhausser"/>
              </a:rPr>
              <a:t>Dalhausser</a:t>
            </a:r>
            <a:r>
              <a:rPr lang="en-US" dirty="0" smtClean="0"/>
              <a:t> (</a:t>
            </a:r>
            <a:r>
              <a:rPr lang="en-US" dirty="0" smtClean="0">
                <a:hlinkClick r:id="rId15" action="ppaction://hlinkfile" tooltip="United States at the 2008 Summer Olympics"/>
              </a:rPr>
              <a:t>USA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err="1" smtClean="0">
                <a:hlinkClick r:id="rId16" action="ppaction://hlinkfile" tooltip="Marcio Araujo"/>
              </a:rPr>
              <a:t>Marcio</a:t>
            </a:r>
            <a:r>
              <a:rPr lang="en-US" dirty="0" smtClean="0">
                <a:hlinkClick r:id="rId16" action="ppaction://hlinkfile" tooltip="Marcio Araujo"/>
              </a:rPr>
              <a:t> </a:t>
            </a:r>
            <a:r>
              <a:rPr lang="en-US" dirty="0" err="1" smtClean="0">
                <a:hlinkClick r:id="rId16" action="ppaction://hlinkfile" tooltip="Marcio Araujo"/>
              </a:rPr>
              <a:t>Araujo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hlinkClick r:id="rId17" action="ppaction://hlinkfile" tooltip="Fabio Luiz Magalhães"/>
              </a:rPr>
              <a:t>Fabio </a:t>
            </a:r>
            <a:r>
              <a:rPr lang="en-US" dirty="0" err="1" smtClean="0">
                <a:hlinkClick r:id="rId17" action="ppaction://hlinkfile" tooltip="Fabio Luiz Magalhães"/>
              </a:rPr>
              <a:t>Luiz</a:t>
            </a:r>
            <a:r>
              <a:rPr lang="en-US" dirty="0" smtClean="0">
                <a:hlinkClick r:id="rId17" action="ppaction://hlinkfile" tooltip="Fabio Luiz Magalhães"/>
              </a:rPr>
              <a:t> </a:t>
            </a:r>
            <a:r>
              <a:rPr lang="en-US" dirty="0" err="1" smtClean="0">
                <a:hlinkClick r:id="rId17" action="ppaction://hlinkfile" tooltip="Fabio Luiz Magalhães"/>
              </a:rPr>
              <a:t>Magalhães</a:t>
            </a:r>
            <a:r>
              <a:rPr lang="en-US" dirty="0" smtClean="0"/>
              <a:t> (</a:t>
            </a:r>
            <a:r>
              <a:rPr lang="en-US" dirty="0" smtClean="0">
                <a:hlinkClick r:id="rId18" action="ppaction://hlinkfile" tooltip="Brazil at the 2008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3" action="ppaction://hlinkfile" tooltip="Ricardo Santos"/>
              </a:rPr>
              <a:t>Ricardo Santos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4" action="ppaction://hlinkfile" tooltip="Emanuel Rego"/>
              </a:rPr>
              <a:t>Emanuel </a:t>
            </a:r>
            <a:r>
              <a:rPr lang="en-US" dirty="0" err="1" smtClean="0">
                <a:hlinkClick r:id="rId4" action="ppaction://hlinkfile" tooltip="Emanuel Rego"/>
              </a:rPr>
              <a:t>Rego</a:t>
            </a:r>
            <a:r>
              <a:rPr lang="en-US" dirty="0" smtClean="0"/>
              <a:t> (</a:t>
            </a:r>
            <a:r>
              <a:rPr lang="en-US" dirty="0" smtClean="0">
                <a:hlinkClick r:id="rId18" action="ppaction://hlinkfile" tooltip="Brazil at the 2008 Summer Olympics"/>
              </a:rPr>
              <a:t>BRA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OLIMPIJSKE MEDALJE - ŽENE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hlinkClick r:id="rId2" action="ppaction://hlinkfile" tooltip="Volleyball at the 1996 Summer Olympics - Women's beach volleyball"/>
              </a:rPr>
              <a:t>1996 Atlanta</a:t>
            </a:r>
            <a:r>
              <a:rPr lang="hr-HR" dirty="0" smtClean="0"/>
              <a:t>:</a:t>
            </a:r>
            <a:r>
              <a:rPr lang="en-US" dirty="0" smtClean="0"/>
              <a:t> </a:t>
            </a:r>
            <a:r>
              <a:rPr lang="hr-HR" dirty="0" smtClean="0"/>
              <a:t>1. </a:t>
            </a:r>
            <a:r>
              <a:rPr lang="en-US" dirty="0" smtClean="0"/>
              <a:t> </a:t>
            </a:r>
            <a:r>
              <a:rPr lang="en-US" dirty="0" smtClean="0">
                <a:hlinkClick r:id="rId3" action="ppaction://hlinkfile" tooltip="Jackie Silva"/>
              </a:rPr>
              <a:t>Jackie Silva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4" action="ppaction://hlinkfile" tooltip="Sandra Pires"/>
              </a:rPr>
              <a:t>Sandra </a:t>
            </a:r>
            <a:r>
              <a:rPr lang="en-US" dirty="0" err="1" smtClean="0">
                <a:hlinkClick r:id="rId4" action="ppaction://hlinkfile" tooltip="Sandra Pires"/>
              </a:rPr>
              <a:t>Pires</a:t>
            </a:r>
            <a:r>
              <a:rPr lang="en-US" dirty="0" smtClean="0"/>
              <a:t> (</a:t>
            </a:r>
            <a:r>
              <a:rPr lang="en-US" dirty="0" smtClean="0">
                <a:hlinkClick r:id="rId5" action="ppaction://hlinkfile" tooltip="Brazil at the 1996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smtClean="0">
                <a:hlinkClick r:id="rId6" action="ppaction://hlinkfile" tooltip="Monica Rodrigues"/>
              </a:rPr>
              <a:t>Monica </a:t>
            </a:r>
            <a:r>
              <a:rPr lang="en-US" dirty="0" err="1" smtClean="0">
                <a:hlinkClick r:id="rId6" action="ppaction://hlinkfile" tooltip="Monica Rodrigues"/>
              </a:rPr>
              <a:t>Rodrigues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7" action="ppaction://hlinkfile" tooltip="Adriana Samuel"/>
              </a:rPr>
              <a:t>Adriana Samuel</a:t>
            </a:r>
            <a:r>
              <a:rPr lang="en-US" dirty="0" smtClean="0"/>
              <a:t> (</a:t>
            </a:r>
            <a:r>
              <a:rPr lang="en-US" dirty="0" smtClean="0">
                <a:hlinkClick r:id="rId5" action="ppaction://hlinkfile" tooltip="Brazil at the 1996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8" action="ppaction://hlinkfile" tooltip="Natalie Cook"/>
              </a:rPr>
              <a:t>Natalie Cook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9" action="ppaction://hlinkfile" tooltip="Kerri Pottharst"/>
              </a:rPr>
              <a:t>Kerri </a:t>
            </a:r>
            <a:r>
              <a:rPr lang="en-US" dirty="0" err="1" smtClean="0">
                <a:hlinkClick r:id="rId9" action="ppaction://hlinkfile" tooltip="Kerri Pottharst"/>
              </a:rPr>
              <a:t>Pottharst</a:t>
            </a:r>
            <a:r>
              <a:rPr lang="en-US" dirty="0" smtClean="0"/>
              <a:t> (</a:t>
            </a:r>
            <a:r>
              <a:rPr lang="en-US" dirty="0" smtClean="0">
                <a:hlinkClick r:id="rId10" action="ppaction://hlinkfile" tooltip="Australia at the 1996 Summer Olympics"/>
              </a:rPr>
              <a:t>AUS</a:t>
            </a:r>
            <a:r>
              <a:rPr lang="en-US" dirty="0" smtClean="0"/>
              <a:t>) </a:t>
            </a: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en-US" dirty="0" smtClean="0">
                <a:hlinkClick r:id="rId11" action="ppaction://hlinkfile" tooltip="Volleyball at the 2000 Summer Olympics - Women's beach volleyball"/>
              </a:rPr>
              <a:t>2000 Sydney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8" action="ppaction://hlinkfile" tooltip="Natalie Cook"/>
              </a:rPr>
              <a:t>Natalie Cook</a:t>
            </a:r>
            <a:r>
              <a:rPr lang="hr-HR" dirty="0" smtClean="0"/>
              <a:t> i </a:t>
            </a:r>
            <a:r>
              <a:rPr lang="en-US" dirty="0" smtClean="0"/>
              <a:t> </a:t>
            </a:r>
            <a:r>
              <a:rPr lang="en-US" dirty="0" smtClean="0">
                <a:hlinkClick r:id="rId9" action="ppaction://hlinkfile" tooltip="Kerri Pottharst"/>
              </a:rPr>
              <a:t>Kerri </a:t>
            </a:r>
            <a:r>
              <a:rPr lang="en-US" dirty="0" err="1" smtClean="0">
                <a:hlinkClick r:id="rId9" action="ppaction://hlinkfile" tooltip="Kerri Pottharst"/>
              </a:rPr>
              <a:t>Pottharst</a:t>
            </a:r>
            <a:r>
              <a:rPr lang="en-US" dirty="0" smtClean="0"/>
              <a:t> (</a:t>
            </a:r>
            <a:r>
              <a:rPr lang="en-US" dirty="0" smtClean="0">
                <a:hlinkClick r:id="rId12" action="ppaction://hlinkfile" tooltip="Australia at the 2000 Summer Olympics"/>
              </a:rPr>
              <a:t>AUS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smtClean="0">
                <a:hlinkClick r:id="rId13" action="ppaction://hlinkfile" tooltip="Adriana Behar"/>
              </a:rPr>
              <a:t>Adriana Behar</a:t>
            </a:r>
            <a:r>
              <a:rPr lang="hr-HR" dirty="0" smtClean="0"/>
              <a:t> i </a:t>
            </a:r>
            <a:r>
              <a:rPr lang="en-US" dirty="0" smtClean="0"/>
              <a:t> </a:t>
            </a:r>
            <a:r>
              <a:rPr lang="en-US" dirty="0" err="1" smtClean="0">
                <a:hlinkClick r:id="rId14" action="ppaction://hlinkfile" tooltip="Shelda Bede"/>
              </a:rPr>
              <a:t>Shelda</a:t>
            </a:r>
            <a:r>
              <a:rPr lang="en-US" dirty="0" smtClean="0">
                <a:hlinkClick r:id="rId14" action="ppaction://hlinkfile" tooltip="Shelda Bede"/>
              </a:rPr>
              <a:t> Bede</a:t>
            </a:r>
            <a:r>
              <a:rPr lang="en-US" dirty="0" smtClean="0"/>
              <a:t> (</a:t>
            </a:r>
            <a:r>
              <a:rPr lang="en-US" dirty="0" smtClean="0">
                <a:hlinkClick r:id="rId15" action="ppaction://hlinkfile" tooltip="Brazil at the 2000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7" action="ppaction://hlinkfile" tooltip="Adriana Samuel"/>
              </a:rPr>
              <a:t>Adriana Samuel</a:t>
            </a:r>
            <a:r>
              <a:rPr lang="hr-HR" smtClean="0"/>
              <a:t> i </a:t>
            </a:r>
            <a:r>
              <a:rPr lang="en-US" dirty="0" smtClean="0">
                <a:hlinkClick r:id="rId4" action="ppaction://hlinkfile" tooltip="Sandra Pires"/>
              </a:rPr>
              <a:t>Sandra </a:t>
            </a:r>
            <a:r>
              <a:rPr lang="en-US" dirty="0" err="1" smtClean="0">
                <a:hlinkClick r:id="rId4" action="ppaction://hlinkfile" tooltip="Sandra Pires"/>
              </a:rPr>
              <a:t>Pires</a:t>
            </a:r>
            <a:r>
              <a:rPr lang="en-US" dirty="0" smtClean="0"/>
              <a:t> (</a:t>
            </a:r>
            <a:r>
              <a:rPr lang="en-US" dirty="0" smtClean="0">
                <a:hlinkClick r:id="rId15" action="ppaction://hlinkfile" tooltip="Brazil at the 2000 Summer Olympics"/>
              </a:rPr>
              <a:t>BRA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OLIMPIJSKE MEDALJE - ŽENE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2004 </a:t>
            </a:r>
            <a:r>
              <a:rPr lang="en-US" dirty="0" err="1" smtClean="0"/>
              <a:t>Aten</a:t>
            </a:r>
            <a:r>
              <a:rPr lang="hr-HR" dirty="0" smtClean="0"/>
              <a:t>a: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2" action="ppaction://hlinkfile" tooltip="Kerri Walsh"/>
              </a:rPr>
              <a:t>Kerri Walsh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3" action="ppaction://hlinkfile" tooltip="Misty May-Treanor"/>
              </a:rPr>
              <a:t>Misty May</a:t>
            </a:r>
            <a:r>
              <a:rPr lang="en-US" dirty="0" smtClean="0"/>
              <a:t> (</a:t>
            </a:r>
            <a:r>
              <a:rPr lang="en-US" dirty="0" smtClean="0">
                <a:hlinkClick r:id="rId4" action="ppaction://hlinkfile" tooltip="United States at the 2004 Summer Olympics"/>
              </a:rPr>
              <a:t>USA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err="1" smtClean="0">
                <a:hlinkClick r:id="rId5" action="ppaction://hlinkfile" tooltip="Shelda Bede"/>
              </a:rPr>
              <a:t>Shelda</a:t>
            </a:r>
            <a:r>
              <a:rPr lang="en-US" dirty="0" smtClean="0">
                <a:hlinkClick r:id="rId5" action="ppaction://hlinkfile" tooltip="Shelda Bede"/>
              </a:rPr>
              <a:t> Bede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6" action="ppaction://hlinkfile" tooltip="Adriana Behar"/>
              </a:rPr>
              <a:t>Adriana Behar</a:t>
            </a:r>
            <a:r>
              <a:rPr lang="en-US" dirty="0" smtClean="0"/>
              <a:t> (</a:t>
            </a:r>
            <a:r>
              <a:rPr lang="en-US" dirty="0" smtClean="0">
                <a:hlinkClick r:id="rId7" action="ppaction://hlinkfile" tooltip="Brazil at the 2004 Summer Olympics"/>
              </a:rPr>
              <a:t>BRA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smtClean="0">
                <a:hlinkClick r:id="rId8" action="ppaction://hlinkfile" tooltip="Holly McPeak"/>
              </a:rPr>
              <a:t>Holly </a:t>
            </a:r>
            <a:r>
              <a:rPr lang="en-US" dirty="0" err="1" smtClean="0">
                <a:hlinkClick r:id="rId8" action="ppaction://hlinkfile" tooltip="Holly McPeak"/>
              </a:rPr>
              <a:t>McPeak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hlinkClick r:id="rId9" action="ppaction://hlinkfile" tooltip="Elaine Youngs"/>
              </a:rPr>
              <a:t>Elaine </a:t>
            </a:r>
            <a:r>
              <a:rPr lang="en-US" dirty="0" err="1" smtClean="0">
                <a:hlinkClick r:id="rId9" action="ppaction://hlinkfile" tooltip="Elaine Youngs"/>
              </a:rPr>
              <a:t>Youngs</a:t>
            </a:r>
            <a:r>
              <a:rPr lang="en-US" dirty="0" smtClean="0"/>
              <a:t> (</a:t>
            </a:r>
            <a:r>
              <a:rPr lang="en-US" dirty="0" smtClean="0">
                <a:hlinkClick r:id="rId4" action="ppaction://hlinkfile" tooltip="United States at the 2004 Summer Olympics"/>
              </a:rPr>
              <a:t>USA</a:t>
            </a:r>
            <a:r>
              <a:rPr lang="en-US" dirty="0" smtClean="0"/>
              <a:t>) </a:t>
            </a:r>
            <a:endParaRPr lang="hr-HR" dirty="0" smtClean="0"/>
          </a:p>
          <a:p>
            <a:endParaRPr lang="hr-HR" dirty="0" smtClean="0">
              <a:hlinkClick r:id="rId10" action="ppaction://hlinkfile" tooltip="Volleyball at the 2008 Summer Olympics - Women's beach volleyball"/>
            </a:endParaRPr>
          </a:p>
          <a:p>
            <a:r>
              <a:rPr lang="en-US" dirty="0" smtClean="0">
                <a:hlinkClick r:id="rId10" action="ppaction://hlinkfile" tooltip="Volleyball at the 2008 Summer Olympics - Women's beach volleyball"/>
              </a:rPr>
              <a:t>2008 </a:t>
            </a:r>
            <a:r>
              <a:rPr lang="hr-HR" dirty="0" smtClean="0"/>
              <a:t>Peking:</a:t>
            </a:r>
            <a:r>
              <a:rPr lang="en-US" dirty="0" smtClean="0"/>
              <a:t>  </a:t>
            </a:r>
            <a:r>
              <a:rPr lang="hr-HR" dirty="0" smtClean="0"/>
              <a:t>1. </a:t>
            </a:r>
            <a:r>
              <a:rPr lang="en-US" dirty="0" smtClean="0">
                <a:hlinkClick r:id="rId2" action="ppaction://hlinkfile" tooltip="Kerri Walsh"/>
              </a:rPr>
              <a:t>Kerri Walsh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3" action="ppaction://hlinkfile" tooltip="Misty May-Treanor"/>
              </a:rPr>
              <a:t>Misty May</a:t>
            </a:r>
            <a:r>
              <a:rPr lang="hr-HR" dirty="0" smtClean="0">
                <a:hlinkClick r:id="rId3" action="ppaction://hlinkfile" tooltip="Misty May-Treanor"/>
              </a:rPr>
              <a:t> </a:t>
            </a:r>
            <a:r>
              <a:rPr lang="en-US" dirty="0" err="1" smtClean="0">
                <a:hlinkClick r:id="rId3" action="ppaction://hlinkfile" tooltip="Misty May-Treanor"/>
              </a:rPr>
              <a:t>Treanor</a:t>
            </a:r>
            <a:r>
              <a:rPr lang="en-US" dirty="0" smtClean="0"/>
              <a:t> (</a:t>
            </a:r>
            <a:r>
              <a:rPr lang="en-US" dirty="0" smtClean="0">
                <a:hlinkClick r:id="rId11" action="ppaction://hlinkfile" tooltip="United States at the 2008 Summer Olympics"/>
              </a:rPr>
              <a:t>USA</a:t>
            </a:r>
            <a:r>
              <a:rPr lang="en-US" dirty="0" smtClean="0"/>
              <a:t>)  </a:t>
            </a:r>
            <a:r>
              <a:rPr lang="hr-HR" dirty="0" smtClean="0"/>
              <a:t>2. </a:t>
            </a:r>
            <a:r>
              <a:rPr lang="en-US" dirty="0" err="1" smtClean="0">
                <a:hlinkClick r:id="rId12" action="ppaction://hlinkfile" tooltip="Tian Jia"/>
              </a:rPr>
              <a:t>Tian</a:t>
            </a:r>
            <a:r>
              <a:rPr lang="en-US" dirty="0" smtClean="0">
                <a:hlinkClick r:id="rId12" action="ppaction://hlinkfile" tooltip="Tian Jia"/>
              </a:rPr>
              <a:t> </a:t>
            </a:r>
            <a:r>
              <a:rPr lang="en-US" dirty="0" err="1" smtClean="0">
                <a:hlinkClick r:id="rId12" action="ppaction://hlinkfile" tooltip="Tian Jia"/>
              </a:rPr>
              <a:t>Jia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13" action="ppaction://hlinkfile" tooltip="Wang Jie (volleyball)"/>
              </a:rPr>
              <a:t>Wang </a:t>
            </a:r>
            <a:r>
              <a:rPr lang="en-US" dirty="0" err="1" smtClean="0">
                <a:hlinkClick r:id="rId13" action="ppaction://hlinkfile" tooltip="Wang Jie (volleyball)"/>
              </a:rPr>
              <a:t>Jie</a:t>
            </a:r>
            <a:r>
              <a:rPr lang="en-US" dirty="0" smtClean="0"/>
              <a:t> (</a:t>
            </a:r>
            <a:r>
              <a:rPr lang="en-US" dirty="0" smtClean="0">
                <a:hlinkClick r:id="rId14" action="ppaction://hlinkfile" tooltip="China at the 2008 Summer Olympics"/>
              </a:rPr>
              <a:t>CHN</a:t>
            </a:r>
            <a:r>
              <a:rPr lang="en-US" dirty="0" smtClean="0"/>
              <a:t>)  </a:t>
            </a:r>
            <a:r>
              <a:rPr lang="hr-HR" dirty="0" smtClean="0"/>
              <a:t>3. </a:t>
            </a:r>
            <a:r>
              <a:rPr lang="en-US" dirty="0" err="1" smtClean="0">
                <a:hlinkClick r:id="rId15" action="ppaction://hlinkfile" tooltip="Xue Chen"/>
              </a:rPr>
              <a:t>Xue</a:t>
            </a:r>
            <a:r>
              <a:rPr lang="en-US" dirty="0" smtClean="0">
                <a:hlinkClick r:id="rId15" action="ppaction://hlinkfile" tooltip="Xue Chen"/>
              </a:rPr>
              <a:t> Chen</a:t>
            </a:r>
            <a:r>
              <a:rPr lang="hr-HR" dirty="0" smtClean="0"/>
              <a:t> i</a:t>
            </a:r>
            <a:r>
              <a:rPr lang="en-US" dirty="0" smtClean="0"/>
              <a:t> </a:t>
            </a:r>
            <a:r>
              <a:rPr lang="en-US" dirty="0" smtClean="0">
                <a:hlinkClick r:id="rId16" action="ppaction://hlinkfile" tooltip="Zhang Xi (volleyball)"/>
              </a:rPr>
              <a:t>Zhang Xi</a:t>
            </a:r>
            <a:r>
              <a:rPr lang="en-US" dirty="0" smtClean="0"/>
              <a:t> (</a:t>
            </a:r>
            <a:r>
              <a:rPr lang="en-US" dirty="0" smtClean="0">
                <a:hlinkClick r:id="rId14" action="ppaction://hlinkfile" tooltip="China at the 2008 Summer Olympics"/>
              </a:rPr>
              <a:t>CHN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135</TotalTime>
  <Words>301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POVIJEST ODBOJKE NA PIJESKU</vt:lpstr>
      <vt:lpstr>POVIJEST U SVIJETU</vt:lpstr>
      <vt:lpstr>POVIJEST U SVIJETU</vt:lpstr>
      <vt:lpstr>POVIJEST U SVIJETU</vt:lpstr>
      <vt:lpstr>POVIJEST NA OI</vt:lpstr>
      <vt:lpstr>OLIMPIJSKE MEDALJE - MUŠKI</vt:lpstr>
      <vt:lpstr>OLIMPIJSKE MEDALJE - MUŠKI</vt:lpstr>
      <vt:lpstr>OLIMPIJSKE MEDALJE - ŽENE</vt:lpstr>
      <vt:lpstr>OLIMPIJSKE MEDALJE - ŽENE</vt:lpstr>
      <vt:lpstr>POVIJEST U HRVATSKOJ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POVIJEST ODBOJKE NA PIJESKU</dc:title>
  <dc:creator>Grgantov</dc:creator>
  <cp:lastModifiedBy>Grgantov</cp:lastModifiedBy>
  <cp:revision>17</cp:revision>
  <dcterms:created xsi:type="dcterms:W3CDTF">2006-08-16T00:00:00Z</dcterms:created>
  <dcterms:modified xsi:type="dcterms:W3CDTF">2010-05-05T18:33:35Z</dcterms:modified>
</cp:coreProperties>
</file>