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ODBOJKA NA PIJESKU - PRAVILA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PONAŠANJE SUDIONIKA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Sportsko ponašanje</a:t>
            </a:r>
          </a:p>
          <a:p>
            <a:r>
              <a:rPr lang="hr-HR" dirty="0"/>
              <a:t>Nedolično ponašanje i sankcije (stupnjevanje sankcija</a:t>
            </a:r>
            <a:r>
              <a:rPr lang="hr-HR" dirty="0" smtClean="0"/>
              <a:t>): opomena – žuti; gubitak nadigravanja – crveni; isključenje – crveni i žuti zajedno; odstranjenje – crveni i žuti odvojeno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SLUŽBENE OSOBE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Prvi sudac</a:t>
            </a:r>
          </a:p>
          <a:p>
            <a:r>
              <a:rPr lang="hr-HR" dirty="0" smtClean="0"/>
              <a:t>Drugi sudac</a:t>
            </a:r>
          </a:p>
          <a:p>
            <a:r>
              <a:rPr lang="hr-HR" dirty="0" smtClean="0"/>
              <a:t>Linijski suci</a:t>
            </a:r>
          </a:p>
          <a:p>
            <a:r>
              <a:rPr lang="hr-HR" smtClean="0"/>
              <a:t>Zapisnički stol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BORILIŠTE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Igralište </a:t>
            </a:r>
          </a:p>
          <a:p>
            <a:r>
              <a:rPr lang="hr-HR" dirty="0" smtClean="0"/>
              <a:t>Slobodna površina</a:t>
            </a:r>
          </a:p>
          <a:p>
            <a:r>
              <a:rPr lang="hr-HR" dirty="0" smtClean="0"/>
              <a:t>Podloga (pijesak)</a:t>
            </a:r>
          </a:p>
          <a:p>
            <a:r>
              <a:rPr lang="hr-HR" dirty="0" smtClean="0"/>
              <a:t>Linije </a:t>
            </a:r>
          </a:p>
          <a:p>
            <a:r>
              <a:rPr lang="hr-HR" dirty="0" smtClean="0"/>
              <a:t>Vrijeme</a:t>
            </a:r>
          </a:p>
          <a:p>
            <a:r>
              <a:rPr lang="hr-HR" dirty="0" smtClean="0"/>
              <a:t>Svjetlo (1000 – 1500 luksa)</a:t>
            </a:r>
          </a:p>
          <a:p>
            <a:r>
              <a:rPr lang="hr-HR" dirty="0" smtClean="0"/>
              <a:t>Mreža, stupovi, antene</a:t>
            </a:r>
          </a:p>
          <a:p>
            <a:r>
              <a:rPr lang="hr-HR" dirty="0" smtClean="0"/>
              <a:t>Lopte </a:t>
            </a:r>
          </a:p>
          <a:p>
            <a:pPr>
              <a:buNone/>
            </a:pP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EKIPA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 2 člana bez zamjena i trenera</a:t>
            </a:r>
          </a:p>
          <a:p>
            <a:r>
              <a:rPr lang="hr-HR" dirty="0" smtClean="0"/>
              <a:t>Oprema</a:t>
            </a:r>
          </a:p>
          <a:p>
            <a:r>
              <a:rPr lang="hr-HR" dirty="0" smtClean="0"/>
              <a:t>Kapetan (ždrijeb prije, zapisnik prije i poslije)</a:t>
            </a:r>
          </a:p>
          <a:p>
            <a:r>
              <a:rPr lang="hr-HR" dirty="0" smtClean="0"/>
              <a:t>Oba igrača mogu komunicirati sa sucem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OSVAJANJE POENA, SETA I MEČA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Svako dobiveno nadigravanje poen</a:t>
            </a:r>
          </a:p>
          <a:p>
            <a:r>
              <a:rPr lang="hr-HR" dirty="0" smtClean="0"/>
              <a:t>Set tko prije 21 (na 2 razlike)</a:t>
            </a:r>
          </a:p>
          <a:p>
            <a:r>
              <a:rPr lang="hr-HR" dirty="0" smtClean="0"/>
              <a:t>Tko prije 2 seta (ako je 1:1 tko prije 15)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PRIJE UTAKMICE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Ždrijeb (strana; prijem servisa ili servis)</a:t>
            </a:r>
          </a:p>
          <a:p>
            <a:r>
              <a:rPr lang="hr-HR" dirty="0" smtClean="0"/>
              <a:t>Zagrijavanje (5 minuta, a ako su imali drugi teren 3 minute)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TIJEKOM UTAKMICE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Oba igrača moraju biti u terenu cijelo vrijeme</a:t>
            </a:r>
          </a:p>
          <a:p>
            <a:r>
              <a:rPr lang="hr-HR" dirty="0" smtClean="0"/>
              <a:t>Nema pozicijske pogreške</a:t>
            </a:r>
          </a:p>
          <a:p>
            <a:r>
              <a:rPr lang="hr-HR" dirty="0" smtClean="0"/>
              <a:t>Igrači serviraju naizmjenično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AKCIJE U IGRI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dirty="0"/>
              <a:t>Okolnosti u igri (lopta u igri, lopta izvan igre, lopta unutra, lopta u autu)</a:t>
            </a:r>
          </a:p>
          <a:p>
            <a:pPr>
              <a:lnSpc>
                <a:spcPct val="90000"/>
              </a:lnSpc>
            </a:pPr>
            <a:r>
              <a:rPr lang="hr-HR" dirty="0"/>
              <a:t>Igranje loptom </a:t>
            </a:r>
            <a:r>
              <a:rPr lang="hr-HR" dirty="0" smtClean="0"/>
              <a:t>(značajke odigravanja, pogreške pri odigravanju, </a:t>
            </a:r>
            <a:r>
              <a:rPr lang="hr-HR" dirty="0"/>
              <a:t>uzastopni dodiri, istodobni dodiri, pomoć pri odigravanju</a:t>
            </a:r>
            <a:r>
              <a:rPr lang="hr-HR" dirty="0" smtClean="0"/>
              <a:t>,)</a:t>
            </a:r>
            <a:endParaRPr lang="hr-HR" dirty="0"/>
          </a:p>
          <a:p>
            <a:pPr>
              <a:lnSpc>
                <a:spcPct val="90000"/>
              </a:lnSpc>
            </a:pPr>
            <a:r>
              <a:rPr lang="hr-HR" dirty="0"/>
              <a:t>Lopta kod mreže (prelazi preko mreže, dodiruje mrežu, u mreži)</a:t>
            </a:r>
          </a:p>
          <a:p>
            <a:pPr>
              <a:lnSpc>
                <a:spcPct val="90000"/>
              </a:lnSpc>
            </a:pPr>
            <a:r>
              <a:rPr lang="hr-HR" dirty="0"/>
              <a:t>Igrač kod mreže (prijelaz iznad i ispod mreže, dodir mreže, pogreške)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/>
              <a:t>IZVOĐENJE OSNOVNIH ELEMENATA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/>
              <a:t>Servis (prvi servis, redoslijed, odobrenje, izvođenje, zaklon, pogreške)</a:t>
            </a:r>
          </a:p>
          <a:p>
            <a:r>
              <a:rPr lang="hr-HR"/>
              <a:t>Udarac u napadu (definicija, ograničenja, pogreške)</a:t>
            </a:r>
          </a:p>
          <a:p>
            <a:r>
              <a:rPr lang="hr-HR"/>
              <a:t>Blok (definicija, uzastopni dodiri, blokiranje unutar protivničkog prostora, blokiranje servisa, pogreške pri blokiranju)</a:t>
            </a:r>
          </a:p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“TIME-OUT-i” I PROMJENE POLJA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prvom i drugom setu tehnički kada je zbroj poena 21</a:t>
            </a:r>
          </a:p>
          <a:p>
            <a:r>
              <a:rPr lang="hr-HR" dirty="0" smtClean="0"/>
              <a:t>Svaki trener po jedan u setu</a:t>
            </a:r>
          </a:p>
          <a:p>
            <a:r>
              <a:rPr lang="hr-HR" dirty="0" smtClean="0"/>
              <a:t>Traju 30 sec.</a:t>
            </a:r>
          </a:p>
          <a:p>
            <a:r>
              <a:rPr lang="hr-HR" dirty="0" smtClean="0"/>
              <a:t>Promjena strana svakih 7 poena</a:t>
            </a:r>
          </a:p>
          <a:p>
            <a:r>
              <a:rPr lang="hr-HR" dirty="0" smtClean="0"/>
              <a:t>Pauze između setova 60 sec</a:t>
            </a:r>
            <a:r>
              <a:rPr lang="hr-HR" dirty="0" smtClean="0"/>
              <a:t>.</a:t>
            </a:r>
          </a:p>
          <a:p>
            <a:r>
              <a:rPr lang="hr-HR" dirty="0" smtClean="0"/>
              <a:t>U eventualnom trećem setu nema tehničkog odmora, a promjene strana svakih 5 poena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339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ODBOJKA NA PIJESKU - PRAVILA</vt:lpstr>
      <vt:lpstr>BORILIŠTE</vt:lpstr>
      <vt:lpstr>EKIPA</vt:lpstr>
      <vt:lpstr>OSVAJANJE POENA, SETA I MEČA</vt:lpstr>
      <vt:lpstr>PRIJE UTAKMICE</vt:lpstr>
      <vt:lpstr>TIJEKOM UTAKMICE</vt:lpstr>
      <vt:lpstr>AKCIJE U IGRI</vt:lpstr>
      <vt:lpstr>IZVOĐENJE OSNOVNIH ELEMENATA</vt:lpstr>
      <vt:lpstr>“TIME-OUT-i” I PROMJENE POLJA</vt:lpstr>
      <vt:lpstr>PONAŠANJE SUDIONIKA</vt:lpstr>
      <vt:lpstr>SLUŽBENE OSOBE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ODBOJKA NA PIJESKU - PRAVILA</dc:title>
  <dc:creator>Grgantov</dc:creator>
  <cp:lastModifiedBy>Grgantov</cp:lastModifiedBy>
  <cp:revision>7</cp:revision>
  <dcterms:created xsi:type="dcterms:W3CDTF">2006-08-16T00:00:00Z</dcterms:created>
  <dcterms:modified xsi:type="dcterms:W3CDTF">2010-05-05T18:44:08Z</dcterms:modified>
</cp:coreProperties>
</file>